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69E840-434D-4E96-80B3-D50C749B702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6D91DB1-25A2-4ADB-A46E-200A7792E0F7}">
      <dgm:prSet phldrT="[Text]"/>
      <dgm:spPr/>
      <dgm:t>
        <a:bodyPr/>
        <a:lstStyle/>
        <a:p>
          <a:r>
            <a:rPr lang="id-ID" dirty="0"/>
            <a:t>Jadwal Ratio (jumlah Respon)</a:t>
          </a:r>
        </a:p>
      </dgm:t>
    </dgm:pt>
    <dgm:pt modelId="{458B7560-D8DD-4573-95D7-CE3F89B442D1}" type="parTrans" cxnId="{C6E3444E-530B-4B9B-8306-8A19E87FD7FA}">
      <dgm:prSet/>
      <dgm:spPr/>
      <dgm:t>
        <a:bodyPr/>
        <a:lstStyle/>
        <a:p>
          <a:endParaRPr lang="id-ID"/>
        </a:p>
      </dgm:t>
    </dgm:pt>
    <dgm:pt modelId="{B2DA145D-CDA4-4450-B402-622A5E53B34A}" type="sibTrans" cxnId="{C6E3444E-530B-4B9B-8306-8A19E87FD7FA}">
      <dgm:prSet/>
      <dgm:spPr/>
      <dgm:t>
        <a:bodyPr/>
        <a:lstStyle/>
        <a:p>
          <a:endParaRPr lang="id-ID"/>
        </a:p>
      </dgm:t>
    </dgm:pt>
    <dgm:pt modelId="{DD8F79B3-D28A-4979-B123-A2BF3543E71D}">
      <dgm:prSet phldrT="[Text]"/>
      <dgm:spPr/>
      <dgm:t>
        <a:bodyPr/>
        <a:lstStyle/>
        <a:p>
          <a:r>
            <a:rPr lang="id-ID" dirty="0"/>
            <a:t>Fixed-Ratio-Schedule</a:t>
          </a:r>
        </a:p>
      </dgm:t>
    </dgm:pt>
    <dgm:pt modelId="{9821EC1D-6047-4868-970A-5A36680BBEBB}" type="parTrans" cxnId="{26BA53FC-837A-4E77-B461-88B949CF5919}">
      <dgm:prSet/>
      <dgm:spPr/>
      <dgm:t>
        <a:bodyPr/>
        <a:lstStyle/>
        <a:p>
          <a:endParaRPr lang="id-ID"/>
        </a:p>
      </dgm:t>
    </dgm:pt>
    <dgm:pt modelId="{FD7F66B0-8FFF-4947-A0F1-0BEBD8597806}" type="sibTrans" cxnId="{26BA53FC-837A-4E77-B461-88B949CF5919}">
      <dgm:prSet/>
      <dgm:spPr/>
      <dgm:t>
        <a:bodyPr/>
        <a:lstStyle/>
        <a:p>
          <a:endParaRPr lang="id-ID"/>
        </a:p>
      </dgm:t>
    </dgm:pt>
    <dgm:pt modelId="{1889AC30-96B5-417C-938D-165E4B4FFE72}">
      <dgm:prSet phldrT="[Text]"/>
      <dgm:spPr/>
      <dgm:t>
        <a:bodyPr/>
        <a:lstStyle/>
        <a:p>
          <a:r>
            <a:rPr lang="id-ID" dirty="0"/>
            <a:t>Variable-Ratio-Schedule</a:t>
          </a:r>
        </a:p>
      </dgm:t>
    </dgm:pt>
    <dgm:pt modelId="{D47B9CBE-4109-4063-B04F-6CD25DA77454}" type="parTrans" cxnId="{D2504AEC-CAD0-497D-9CE3-D78E49E43C94}">
      <dgm:prSet/>
      <dgm:spPr/>
      <dgm:t>
        <a:bodyPr/>
        <a:lstStyle/>
        <a:p>
          <a:endParaRPr lang="id-ID"/>
        </a:p>
      </dgm:t>
    </dgm:pt>
    <dgm:pt modelId="{B0A8794C-A6D2-40F9-93D9-0AB3093EFA5A}" type="sibTrans" cxnId="{D2504AEC-CAD0-497D-9CE3-D78E49E43C94}">
      <dgm:prSet/>
      <dgm:spPr/>
      <dgm:t>
        <a:bodyPr/>
        <a:lstStyle/>
        <a:p>
          <a:endParaRPr lang="id-ID"/>
        </a:p>
      </dgm:t>
    </dgm:pt>
    <dgm:pt modelId="{CF56EE3D-E706-4DAB-B758-01E3AB1F60EA}">
      <dgm:prSet phldrT="[Text]"/>
      <dgm:spPr/>
      <dgm:t>
        <a:bodyPr/>
        <a:lstStyle/>
        <a:p>
          <a:r>
            <a:rPr lang="id-ID" dirty="0"/>
            <a:t>Jadwal Interval (interval waktu)</a:t>
          </a:r>
        </a:p>
      </dgm:t>
    </dgm:pt>
    <dgm:pt modelId="{686F88CC-E587-4E1B-A42A-5428E440B426}" type="parTrans" cxnId="{12611259-9BD1-4057-A28A-92A5CB3744CF}">
      <dgm:prSet/>
      <dgm:spPr/>
      <dgm:t>
        <a:bodyPr/>
        <a:lstStyle/>
        <a:p>
          <a:endParaRPr lang="id-ID"/>
        </a:p>
      </dgm:t>
    </dgm:pt>
    <dgm:pt modelId="{C6AC8B1A-141E-4F10-989C-77F8A0348874}" type="sibTrans" cxnId="{12611259-9BD1-4057-A28A-92A5CB3744CF}">
      <dgm:prSet/>
      <dgm:spPr/>
      <dgm:t>
        <a:bodyPr/>
        <a:lstStyle/>
        <a:p>
          <a:endParaRPr lang="id-ID"/>
        </a:p>
      </dgm:t>
    </dgm:pt>
    <dgm:pt modelId="{0ED272A2-F0C0-41D9-93AD-F948D45DA651}">
      <dgm:prSet phldrT="[Text]"/>
      <dgm:spPr/>
      <dgm:t>
        <a:bodyPr/>
        <a:lstStyle/>
        <a:p>
          <a:r>
            <a:rPr lang="id-ID" dirty="0"/>
            <a:t>Fixed Interval</a:t>
          </a:r>
        </a:p>
      </dgm:t>
    </dgm:pt>
    <dgm:pt modelId="{FA157C8A-9E91-4352-AEC1-9433E545C0BF}" type="parTrans" cxnId="{147A3278-361A-4206-A9FF-06666995166D}">
      <dgm:prSet/>
      <dgm:spPr/>
      <dgm:t>
        <a:bodyPr/>
        <a:lstStyle/>
        <a:p>
          <a:endParaRPr lang="id-ID"/>
        </a:p>
      </dgm:t>
    </dgm:pt>
    <dgm:pt modelId="{122DB789-BB36-46B2-9330-4E7CDAD4F8F0}" type="sibTrans" cxnId="{147A3278-361A-4206-A9FF-06666995166D}">
      <dgm:prSet/>
      <dgm:spPr/>
      <dgm:t>
        <a:bodyPr/>
        <a:lstStyle/>
        <a:p>
          <a:endParaRPr lang="id-ID"/>
        </a:p>
      </dgm:t>
    </dgm:pt>
    <dgm:pt modelId="{FDF83302-FDC5-4934-84B4-57AF068BA82D}">
      <dgm:prSet phldrT="[Text]"/>
      <dgm:spPr/>
      <dgm:t>
        <a:bodyPr/>
        <a:lstStyle/>
        <a:p>
          <a:r>
            <a:rPr lang="id-ID" dirty="0"/>
            <a:t>Variable Interval</a:t>
          </a:r>
        </a:p>
      </dgm:t>
    </dgm:pt>
    <dgm:pt modelId="{5AB60E46-231C-432F-B142-7AB229CC5693}" type="parTrans" cxnId="{829A0A79-1D18-4427-9CE4-121C769620C0}">
      <dgm:prSet/>
      <dgm:spPr/>
      <dgm:t>
        <a:bodyPr/>
        <a:lstStyle/>
        <a:p>
          <a:endParaRPr lang="id-ID"/>
        </a:p>
      </dgm:t>
    </dgm:pt>
    <dgm:pt modelId="{0BB42808-7BEE-42E4-A4CB-E47ECB6D3FB3}" type="sibTrans" cxnId="{829A0A79-1D18-4427-9CE4-121C769620C0}">
      <dgm:prSet/>
      <dgm:spPr/>
      <dgm:t>
        <a:bodyPr/>
        <a:lstStyle/>
        <a:p>
          <a:endParaRPr lang="id-ID"/>
        </a:p>
      </dgm:t>
    </dgm:pt>
    <dgm:pt modelId="{73BD7DF2-B0BD-440F-A9FA-C9FBBE5305CB}" type="pres">
      <dgm:prSet presAssocID="{DB69E840-434D-4E96-80B3-D50C749B702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47652DC-852F-4F64-9F20-0DDD4D52AC49}" type="pres">
      <dgm:prSet presAssocID="{D6D91DB1-25A2-4ADB-A46E-200A7792E0F7}" presName="root" presStyleCnt="0"/>
      <dgm:spPr/>
    </dgm:pt>
    <dgm:pt modelId="{BE067D0A-21E2-4920-906C-B44234FA88D5}" type="pres">
      <dgm:prSet presAssocID="{D6D91DB1-25A2-4ADB-A46E-200A7792E0F7}" presName="rootComposite" presStyleCnt="0"/>
      <dgm:spPr/>
    </dgm:pt>
    <dgm:pt modelId="{FF7C7159-0F56-455C-9BD2-C39349FAD7D1}" type="pres">
      <dgm:prSet presAssocID="{D6D91DB1-25A2-4ADB-A46E-200A7792E0F7}" presName="rootText" presStyleLbl="node1" presStyleIdx="0" presStyleCnt="2"/>
      <dgm:spPr/>
    </dgm:pt>
    <dgm:pt modelId="{DDACA381-0EFC-43BA-BB6A-B01E0222C17F}" type="pres">
      <dgm:prSet presAssocID="{D6D91DB1-25A2-4ADB-A46E-200A7792E0F7}" presName="rootConnector" presStyleLbl="node1" presStyleIdx="0" presStyleCnt="2"/>
      <dgm:spPr/>
    </dgm:pt>
    <dgm:pt modelId="{11121E8C-70E8-4BF8-954C-FEB51E77BB09}" type="pres">
      <dgm:prSet presAssocID="{D6D91DB1-25A2-4ADB-A46E-200A7792E0F7}" presName="childShape" presStyleCnt="0"/>
      <dgm:spPr/>
    </dgm:pt>
    <dgm:pt modelId="{E69793C1-DE1C-455F-AEA2-3D97EA8CACA0}" type="pres">
      <dgm:prSet presAssocID="{9821EC1D-6047-4868-970A-5A36680BBEBB}" presName="Name13" presStyleLbl="parChTrans1D2" presStyleIdx="0" presStyleCnt="4"/>
      <dgm:spPr/>
    </dgm:pt>
    <dgm:pt modelId="{01E43CBB-326F-487B-96D6-8E01E1417B1B}" type="pres">
      <dgm:prSet presAssocID="{DD8F79B3-D28A-4979-B123-A2BF3543E71D}" presName="childText" presStyleLbl="bgAcc1" presStyleIdx="0" presStyleCnt="4">
        <dgm:presLayoutVars>
          <dgm:bulletEnabled val="1"/>
        </dgm:presLayoutVars>
      </dgm:prSet>
      <dgm:spPr/>
    </dgm:pt>
    <dgm:pt modelId="{9B1AE17A-F1DF-40E4-9C23-6D51C6461FB4}" type="pres">
      <dgm:prSet presAssocID="{D47B9CBE-4109-4063-B04F-6CD25DA77454}" presName="Name13" presStyleLbl="parChTrans1D2" presStyleIdx="1" presStyleCnt="4"/>
      <dgm:spPr/>
    </dgm:pt>
    <dgm:pt modelId="{2FB72A6A-8A22-46F9-8203-9FB4792F9888}" type="pres">
      <dgm:prSet presAssocID="{1889AC30-96B5-417C-938D-165E4B4FFE72}" presName="childText" presStyleLbl="bgAcc1" presStyleIdx="1" presStyleCnt="4">
        <dgm:presLayoutVars>
          <dgm:bulletEnabled val="1"/>
        </dgm:presLayoutVars>
      </dgm:prSet>
      <dgm:spPr/>
    </dgm:pt>
    <dgm:pt modelId="{BD514EDF-5556-424D-A861-B56F3891A72C}" type="pres">
      <dgm:prSet presAssocID="{CF56EE3D-E706-4DAB-B758-01E3AB1F60EA}" presName="root" presStyleCnt="0"/>
      <dgm:spPr/>
    </dgm:pt>
    <dgm:pt modelId="{9853EC0B-6514-4DA7-8F99-C40DC67A0C28}" type="pres">
      <dgm:prSet presAssocID="{CF56EE3D-E706-4DAB-B758-01E3AB1F60EA}" presName="rootComposite" presStyleCnt="0"/>
      <dgm:spPr/>
    </dgm:pt>
    <dgm:pt modelId="{AA7A6890-5703-49F4-9AF1-38814344A515}" type="pres">
      <dgm:prSet presAssocID="{CF56EE3D-E706-4DAB-B758-01E3AB1F60EA}" presName="rootText" presStyleLbl="node1" presStyleIdx="1" presStyleCnt="2"/>
      <dgm:spPr/>
    </dgm:pt>
    <dgm:pt modelId="{9CC8AD5A-80C1-46FE-A035-82C99A5FF778}" type="pres">
      <dgm:prSet presAssocID="{CF56EE3D-E706-4DAB-B758-01E3AB1F60EA}" presName="rootConnector" presStyleLbl="node1" presStyleIdx="1" presStyleCnt="2"/>
      <dgm:spPr/>
    </dgm:pt>
    <dgm:pt modelId="{381FDCB8-9AA0-4117-96F9-30630FEEAC5B}" type="pres">
      <dgm:prSet presAssocID="{CF56EE3D-E706-4DAB-B758-01E3AB1F60EA}" presName="childShape" presStyleCnt="0"/>
      <dgm:spPr/>
    </dgm:pt>
    <dgm:pt modelId="{B8290C8C-E600-4600-B299-0E3D2CDAAA81}" type="pres">
      <dgm:prSet presAssocID="{FA157C8A-9E91-4352-AEC1-9433E545C0BF}" presName="Name13" presStyleLbl="parChTrans1D2" presStyleIdx="2" presStyleCnt="4"/>
      <dgm:spPr/>
    </dgm:pt>
    <dgm:pt modelId="{608664DC-6D8B-43F6-A0B4-ED1406015344}" type="pres">
      <dgm:prSet presAssocID="{0ED272A2-F0C0-41D9-93AD-F948D45DA651}" presName="childText" presStyleLbl="bgAcc1" presStyleIdx="2" presStyleCnt="4">
        <dgm:presLayoutVars>
          <dgm:bulletEnabled val="1"/>
        </dgm:presLayoutVars>
      </dgm:prSet>
      <dgm:spPr/>
    </dgm:pt>
    <dgm:pt modelId="{F726497B-F456-473A-9F8E-56C61D1C0943}" type="pres">
      <dgm:prSet presAssocID="{5AB60E46-231C-432F-B142-7AB229CC5693}" presName="Name13" presStyleLbl="parChTrans1D2" presStyleIdx="3" presStyleCnt="4"/>
      <dgm:spPr/>
    </dgm:pt>
    <dgm:pt modelId="{2C29C310-659F-46BA-A344-4DE639AE5942}" type="pres">
      <dgm:prSet presAssocID="{FDF83302-FDC5-4934-84B4-57AF068BA82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83F19800-2A0C-487C-A81C-CD76CBDD1B21}" type="presOf" srcId="{CF56EE3D-E706-4DAB-B758-01E3AB1F60EA}" destId="{9CC8AD5A-80C1-46FE-A035-82C99A5FF778}" srcOrd="1" destOrd="0" presId="urn:microsoft.com/office/officeart/2005/8/layout/hierarchy3"/>
    <dgm:cxn modelId="{E0238316-1A9E-4282-ACFD-6FD341F01912}" type="presOf" srcId="{FDF83302-FDC5-4934-84B4-57AF068BA82D}" destId="{2C29C310-659F-46BA-A344-4DE639AE5942}" srcOrd="0" destOrd="0" presId="urn:microsoft.com/office/officeart/2005/8/layout/hierarchy3"/>
    <dgm:cxn modelId="{C3F4831A-E86B-4DA5-90B4-6D1EE7497B28}" type="presOf" srcId="{D6D91DB1-25A2-4ADB-A46E-200A7792E0F7}" destId="{DDACA381-0EFC-43BA-BB6A-B01E0222C17F}" srcOrd="1" destOrd="0" presId="urn:microsoft.com/office/officeart/2005/8/layout/hierarchy3"/>
    <dgm:cxn modelId="{0CD5C41F-69BD-48D7-882B-35324E365C2A}" type="presOf" srcId="{DB69E840-434D-4E96-80B3-D50C749B7028}" destId="{73BD7DF2-B0BD-440F-A9FA-C9FBBE5305CB}" srcOrd="0" destOrd="0" presId="urn:microsoft.com/office/officeart/2005/8/layout/hierarchy3"/>
    <dgm:cxn modelId="{DB8C0637-DC97-4463-8091-9858F1F2B36F}" type="presOf" srcId="{9821EC1D-6047-4868-970A-5A36680BBEBB}" destId="{E69793C1-DE1C-455F-AEA2-3D97EA8CACA0}" srcOrd="0" destOrd="0" presId="urn:microsoft.com/office/officeart/2005/8/layout/hierarchy3"/>
    <dgm:cxn modelId="{C6E3444E-530B-4B9B-8306-8A19E87FD7FA}" srcId="{DB69E840-434D-4E96-80B3-D50C749B7028}" destId="{D6D91DB1-25A2-4ADB-A46E-200A7792E0F7}" srcOrd="0" destOrd="0" parTransId="{458B7560-D8DD-4573-95D7-CE3F89B442D1}" sibTransId="{B2DA145D-CDA4-4450-B402-622A5E53B34A}"/>
    <dgm:cxn modelId="{D12A4256-C953-43CA-B6EC-F736358E3654}" type="presOf" srcId="{FA157C8A-9E91-4352-AEC1-9433E545C0BF}" destId="{B8290C8C-E600-4600-B299-0E3D2CDAAA81}" srcOrd="0" destOrd="0" presId="urn:microsoft.com/office/officeart/2005/8/layout/hierarchy3"/>
    <dgm:cxn modelId="{49F3D977-CC90-4A1C-8634-3FF0FF87D363}" type="presOf" srcId="{D47B9CBE-4109-4063-B04F-6CD25DA77454}" destId="{9B1AE17A-F1DF-40E4-9C23-6D51C6461FB4}" srcOrd="0" destOrd="0" presId="urn:microsoft.com/office/officeart/2005/8/layout/hierarchy3"/>
    <dgm:cxn modelId="{147A3278-361A-4206-A9FF-06666995166D}" srcId="{CF56EE3D-E706-4DAB-B758-01E3AB1F60EA}" destId="{0ED272A2-F0C0-41D9-93AD-F948D45DA651}" srcOrd="0" destOrd="0" parTransId="{FA157C8A-9E91-4352-AEC1-9433E545C0BF}" sibTransId="{122DB789-BB36-46B2-9330-4E7CDAD4F8F0}"/>
    <dgm:cxn modelId="{829A0A79-1D18-4427-9CE4-121C769620C0}" srcId="{CF56EE3D-E706-4DAB-B758-01E3AB1F60EA}" destId="{FDF83302-FDC5-4934-84B4-57AF068BA82D}" srcOrd="1" destOrd="0" parTransId="{5AB60E46-231C-432F-B142-7AB229CC5693}" sibTransId="{0BB42808-7BEE-42E4-A4CB-E47ECB6D3FB3}"/>
    <dgm:cxn modelId="{12611259-9BD1-4057-A28A-92A5CB3744CF}" srcId="{DB69E840-434D-4E96-80B3-D50C749B7028}" destId="{CF56EE3D-E706-4DAB-B758-01E3AB1F60EA}" srcOrd="1" destOrd="0" parTransId="{686F88CC-E587-4E1B-A42A-5428E440B426}" sibTransId="{C6AC8B1A-141E-4F10-989C-77F8A0348874}"/>
    <dgm:cxn modelId="{D5A79C89-9F97-429B-95F2-C22C0CE711A4}" type="presOf" srcId="{DD8F79B3-D28A-4979-B123-A2BF3543E71D}" destId="{01E43CBB-326F-487B-96D6-8E01E1417B1B}" srcOrd="0" destOrd="0" presId="urn:microsoft.com/office/officeart/2005/8/layout/hierarchy3"/>
    <dgm:cxn modelId="{CED8679E-A477-4F5B-90FA-6E1E1A2A89CB}" type="presOf" srcId="{CF56EE3D-E706-4DAB-B758-01E3AB1F60EA}" destId="{AA7A6890-5703-49F4-9AF1-38814344A515}" srcOrd="0" destOrd="0" presId="urn:microsoft.com/office/officeart/2005/8/layout/hierarchy3"/>
    <dgm:cxn modelId="{934363B3-BA1C-4F75-B9BC-C212DD0863CA}" type="presOf" srcId="{1889AC30-96B5-417C-938D-165E4B4FFE72}" destId="{2FB72A6A-8A22-46F9-8203-9FB4792F9888}" srcOrd="0" destOrd="0" presId="urn:microsoft.com/office/officeart/2005/8/layout/hierarchy3"/>
    <dgm:cxn modelId="{D463E4BB-D11C-462C-BC20-297D2F34D5F8}" type="presOf" srcId="{D6D91DB1-25A2-4ADB-A46E-200A7792E0F7}" destId="{FF7C7159-0F56-455C-9BD2-C39349FAD7D1}" srcOrd="0" destOrd="0" presId="urn:microsoft.com/office/officeart/2005/8/layout/hierarchy3"/>
    <dgm:cxn modelId="{75E6AED9-1063-4CC4-BBCC-6A5A9BA01104}" type="presOf" srcId="{0ED272A2-F0C0-41D9-93AD-F948D45DA651}" destId="{608664DC-6D8B-43F6-A0B4-ED1406015344}" srcOrd="0" destOrd="0" presId="urn:microsoft.com/office/officeart/2005/8/layout/hierarchy3"/>
    <dgm:cxn modelId="{12DD2BE6-765D-4AD6-AB3D-71A4717A49D8}" type="presOf" srcId="{5AB60E46-231C-432F-B142-7AB229CC5693}" destId="{F726497B-F456-473A-9F8E-56C61D1C0943}" srcOrd="0" destOrd="0" presId="urn:microsoft.com/office/officeart/2005/8/layout/hierarchy3"/>
    <dgm:cxn modelId="{D2504AEC-CAD0-497D-9CE3-D78E49E43C94}" srcId="{D6D91DB1-25A2-4ADB-A46E-200A7792E0F7}" destId="{1889AC30-96B5-417C-938D-165E4B4FFE72}" srcOrd="1" destOrd="0" parTransId="{D47B9CBE-4109-4063-B04F-6CD25DA77454}" sibTransId="{B0A8794C-A6D2-40F9-93D9-0AB3093EFA5A}"/>
    <dgm:cxn modelId="{26BA53FC-837A-4E77-B461-88B949CF5919}" srcId="{D6D91DB1-25A2-4ADB-A46E-200A7792E0F7}" destId="{DD8F79B3-D28A-4979-B123-A2BF3543E71D}" srcOrd="0" destOrd="0" parTransId="{9821EC1D-6047-4868-970A-5A36680BBEBB}" sibTransId="{FD7F66B0-8FFF-4947-A0F1-0BEBD8597806}"/>
    <dgm:cxn modelId="{1606FEFC-EA12-4552-A7B6-9420EC689FBB}" type="presParOf" srcId="{73BD7DF2-B0BD-440F-A9FA-C9FBBE5305CB}" destId="{A47652DC-852F-4F64-9F20-0DDD4D52AC49}" srcOrd="0" destOrd="0" presId="urn:microsoft.com/office/officeart/2005/8/layout/hierarchy3"/>
    <dgm:cxn modelId="{F8A3D972-4063-4DA6-B5BB-D1C568F3DA5A}" type="presParOf" srcId="{A47652DC-852F-4F64-9F20-0DDD4D52AC49}" destId="{BE067D0A-21E2-4920-906C-B44234FA88D5}" srcOrd="0" destOrd="0" presId="urn:microsoft.com/office/officeart/2005/8/layout/hierarchy3"/>
    <dgm:cxn modelId="{C0F583D2-1311-4A70-A108-069E9A5D7BEE}" type="presParOf" srcId="{BE067D0A-21E2-4920-906C-B44234FA88D5}" destId="{FF7C7159-0F56-455C-9BD2-C39349FAD7D1}" srcOrd="0" destOrd="0" presId="urn:microsoft.com/office/officeart/2005/8/layout/hierarchy3"/>
    <dgm:cxn modelId="{E85BCE97-C8F0-404C-BD0B-74926E8647E5}" type="presParOf" srcId="{BE067D0A-21E2-4920-906C-B44234FA88D5}" destId="{DDACA381-0EFC-43BA-BB6A-B01E0222C17F}" srcOrd="1" destOrd="0" presId="urn:microsoft.com/office/officeart/2005/8/layout/hierarchy3"/>
    <dgm:cxn modelId="{14A63C95-B2A3-40CA-9EF6-98926CB74678}" type="presParOf" srcId="{A47652DC-852F-4F64-9F20-0DDD4D52AC49}" destId="{11121E8C-70E8-4BF8-954C-FEB51E77BB09}" srcOrd="1" destOrd="0" presId="urn:microsoft.com/office/officeart/2005/8/layout/hierarchy3"/>
    <dgm:cxn modelId="{0F7ABF66-D8AD-4E3E-B468-60C621BDB9C0}" type="presParOf" srcId="{11121E8C-70E8-4BF8-954C-FEB51E77BB09}" destId="{E69793C1-DE1C-455F-AEA2-3D97EA8CACA0}" srcOrd="0" destOrd="0" presId="urn:microsoft.com/office/officeart/2005/8/layout/hierarchy3"/>
    <dgm:cxn modelId="{FC21E10C-DEF8-4CBA-8EE9-56F5B21FAD62}" type="presParOf" srcId="{11121E8C-70E8-4BF8-954C-FEB51E77BB09}" destId="{01E43CBB-326F-487B-96D6-8E01E1417B1B}" srcOrd="1" destOrd="0" presId="urn:microsoft.com/office/officeart/2005/8/layout/hierarchy3"/>
    <dgm:cxn modelId="{23267B17-A469-4550-8B5F-3B63F63FB515}" type="presParOf" srcId="{11121E8C-70E8-4BF8-954C-FEB51E77BB09}" destId="{9B1AE17A-F1DF-40E4-9C23-6D51C6461FB4}" srcOrd="2" destOrd="0" presId="urn:microsoft.com/office/officeart/2005/8/layout/hierarchy3"/>
    <dgm:cxn modelId="{C6E8C5CF-3FC7-4BE4-8402-F3CA9164B8EF}" type="presParOf" srcId="{11121E8C-70E8-4BF8-954C-FEB51E77BB09}" destId="{2FB72A6A-8A22-46F9-8203-9FB4792F9888}" srcOrd="3" destOrd="0" presId="urn:microsoft.com/office/officeart/2005/8/layout/hierarchy3"/>
    <dgm:cxn modelId="{FEBDA3BC-0357-4A32-B0D0-6EAA3A13C1C7}" type="presParOf" srcId="{73BD7DF2-B0BD-440F-A9FA-C9FBBE5305CB}" destId="{BD514EDF-5556-424D-A861-B56F3891A72C}" srcOrd="1" destOrd="0" presId="urn:microsoft.com/office/officeart/2005/8/layout/hierarchy3"/>
    <dgm:cxn modelId="{96F1C5A0-1CAF-4572-86AE-CA4DD2C8326D}" type="presParOf" srcId="{BD514EDF-5556-424D-A861-B56F3891A72C}" destId="{9853EC0B-6514-4DA7-8F99-C40DC67A0C28}" srcOrd="0" destOrd="0" presId="urn:microsoft.com/office/officeart/2005/8/layout/hierarchy3"/>
    <dgm:cxn modelId="{7973175C-38A7-4A39-BF62-113DDB4133F7}" type="presParOf" srcId="{9853EC0B-6514-4DA7-8F99-C40DC67A0C28}" destId="{AA7A6890-5703-49F4-9AF1-38814344A515}" srcOrd="0" destOrd="0" presId="urn:microsoft.com/office/officeart/2005/8/layout/hierarchy3"/>
    <dgm:cxn modelId="{6BB2384C-C702-4EBA-B1F8-C2FC2AE74D9E}" type="presParOf" srcId="{9853EC0B-6514-4DA7-8F99-C40DC67A0C28}" destId="{9CC8AD5A-80C1-46FE-A035-82C99A5FF778}" srcOrd="1" destOrd="0" presId="urn:microsoft.com/office/officeart/2005/8/layout/hierarchy3"/>
    <dgm:cxn modelId="{EFCB38AD-E8F7-4AD3-84C1-923B114113C2}" type="presParOf" srcId="{BD514EDF-5556-424D-A861-B56F3891A72C}" destId="{381FDCB8-9AA0-4117-96F9-30630FEEAC5B}" srcOrd="1" destOrd="0" presId="urn:microsoft.com/office/officeart/2005/8/layout/hierarchy3"/>
    <dgm:cxn modelId="{65F3F5DD-FE66-4675-BE38-614B90982F50}" type="presParOf" srcId="{381FDCB8-9AA0-4117-96F9-30630FEEAC5B}" destId="{B8290C8C-E600-4600-B299-0E3D2CDAAA81}" srcOrd="0" destOrd="0" presId="urn:microsoft.com/office/officeart/2005/8/layout/hierarchy3"/>
    <dgm:cxn modelId="{5B8C4A48-338A-4B94-9C8B-76E63C712FDD}" type="presParOf" srcId="{381FDCB8-9AA0-4117-96F9-30630FEEAC5B}" destId="{608664DC-6D8B-43F6-A0B4-ED1406015344}" srcOrd="1" destOrd="0" presId="urn:microsoft.com/office/officeart/2005/8/layout/hierarchy3"/>
    <dgm:cxn modelId="{9D5C127C-CEB1-4A7B-BD5E-79FF0D6B9046}" type="presParOf" srcId="{381FDCB8-9AA0-4117-96F9-30630FEEAC5B}" destId="{F726497B-F456-473A-9F8E-56C61D1C0943}" srcOrd="2" destOrd="0" presId="urn:microsoft.com/office/officeart/2005/8/layout/hierarchy3"/>
    <dgm:cxn modelId="{A3B6339E-080B-417C-8BCD-D0BEE618533D}" type="presParOf" srcId="{381FDCB8-9AA0-4117-96F9-30630FEEAC5B}" destId="{2C29C310-659F-46BA-A344-4DE639AE594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C7159-0F56-455C-9BD2-C39349FAD7D1}">
      <dsp:nvSpPr>
        <dsp:cNvPr id="0" name=""/>
        <dsp:cNvSpPr/>
      </dsp:nvSpPr>
      <dsp:spPr>
        <a:xfrm>
          <a:off x="1208019" y="2151"/>
          <a:ext cx="2583805" cy="1291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Jadwal Ratio (jumlah Respon)</a:t>
          </a:r>
        </a:p>
      </dsp:txBody>
      <dsp:txXfrm>
        <a:off x="1245858" y="39990"/>
        <a:ext cx="2508127" cy="1216224"/>
      </dsp:txXfrm>
    </dsp:sp>
    <dsp:sp modelId="{E69793C1-DE1C-455F-AEA2-3D97EA8CACA0}">
      <dsp:nvSpPr>
        <dsp:cNvPr id="0" name=""/>
        <dsp:cNvSpPr/>
      </dsp:nvSpPr>
      <dsp:spPr>
        <a:xfrm>
          <a:off x="1466399" y="1294054"/>
          <a:ext cx="258380" cy="968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926"/>
              </a:lnTo>
              <a:lnTo>
                <a:pt x="258380" y="96892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E43CBB-326F-487B-96D6-8E01E1417B1B}">
      <dsp:nvSpPr>
        <dsp:cNvPr id="0" name=""/>
        <dsp:cNvSpPr/>
      </dsp:nvSpPr>
      <dsp:spPr>
        <a:xfrm>
          <a:off x="1724780" y="1617029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Fixed-Ratio-Schedule</a:t>
          </a:r>
        </a:p>
      </dsp:txBody>
      <dsp:txXfrm>
        <a:off x="1762619" y="1654868"/>
        <a:ext cx="1991366" cy="1216224"/>
      </dsp:txXfrm>
    </dsp:sp>
    <dsp:sp modelId="{9B1AE17A-F1DF-40E4-9C23-6D51C6461FB4}">
      <dsp:nvSpPr>
        <dsp:cNvPr id="0" name=""/>
        <dsp:cNvSpPr/>
      </dsp:nvSpPr>
      <dsp:spPr>
        <a:xfrm>
          <a:off x="1466399" y="1294054"/>
          <a:ext cx="258380" cy="258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805"/>
              </a:lnTo>
              <a:lnTo>
                <a:pt x="258380" y="25838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72A6A-8A22-46F9-8203-9FB4792F9888}">
      <dsp:nvSpPr>
        <dsp:cNvPr id="0" name=""/>
        <dsp:cNvSpPr/>
      </dsp:nvSpPr>
      <dsp:spPr>
        <a:xfrm>
          <a:off x="1724780" y="3231907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Variable-Ratio-Schedule</a:t>
          </a:r>
        </a:p>
      </dsp:txBody>
      <dsp:txXfrm>
        <a:off x="1762619" y="3269746"/>
        <a:ext cx="1991366" cy="1216224"/>
      </dsp:txXfrm>
    </dsp:sp>
    <dsp:sp modelId="{AA7A6890-5703-49F4-9AF1-38814344A515}">
      <dsp:nvSpPr>
        <dsp:cNvPr id="0" name=""/>
        <dsp:cNvSpPr/>
      </dsp:nvSpPr>
      <dsp:spPr>
        <a:xfrm>
          <a:off x="4437775" y="2151"/>
          <a:ext cx="2583805" cy="1291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Jadwal Interval (interval waktu)</a:t>
          </a:r>
        </a:p>
      </dsp:txBody>
      <dsp:txXfrm>
        <a:off x="4475614" y="39990"/>
        <a:ext cx="2508127" cy="1216224"/>
      </dsp:txXfrm>
    </dsp:sp>
    <dsp:sp modelId="{B8290C8C-E600-4600-B299-0E3D2CDAAA81}">
      <dsp:nvSpPr>
        <dsp:cNvPr id="0" name=""/>
        <dsp:cNvSpPr/>
      </dsp:nvSpPr>
      <dsp:spPr>
        <a:xfrm>
          <a:off x="4696156" y="1294054"/>
          <a:ext cx="258380" cy="968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926"/>
              </a:lnTo>
              <a:lnTo>
                <a:pt x="258380" y="96892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664DC-6D8B-43F6-A0B4-ED1406015344}">
      <dsp:nvSpPr>
        <dsp:cNvPr id="0" name=""/>
        <dsp:cNvSpPr/>
      </dsp:nvSpPr>
      <dsp:spPr>
        <a:xfrm>
          <a:off x="4954536" y="1617029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Fixed Interval</a:t>
          </a:r>
        </a:p>
      </dsp:txBody>
      <dsp:txXfrm>
        <a:off x="4992375" y="1654868"/>
        <a:ext cx="1991366" cy="1216224"/>
      </dsp:txXfrm>
    </dsp:sp>
    <dsp:sp modelId="{F726497B-F456-473A-9F8E-56C61D1C0943}">
      <dsp:nvSpPr>
        <dsp:cNvPr id="0" name=""/>
        <dsp:cNvSpPr/>
      </dsp:nvSpPr>
      <dsp:spPr>
        <a:xfrm>
          <a:off x="4696156" y="1294054"/>
          <a:ext cx="258380" cy="258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805"/>
              </a:lnTo>
              <a:lnTo>
                <a:pt x="258380" y="25838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9C310-659F-46BA-A344-4DE639AE5942}">
      <dsp:nvSpPr>
        <dsp:cNvPr id="0" name=""/>
        <dsp:cNvSpPr/>
      </dsp:nvSpPr>
      <dsp:spPr>
        <a:xfrm>
          <a:off x="4954536" y="3231907"/>
          <a:ext cx="206704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Variable Interval</a:t>
          </a:r>
        </a:p>
      </dsp:txBody>
      <dsp:txXfrm>
        <a:off x="4992375" y="3269746"/>
        <a:ext cx="1991366" cy="1216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9EC37-7C70-4A28-A566-47E55174B004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DBB12-FD36-4D5B-ADB4-DFDBFB93D3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DBB12-FD36-4D5B-ADB4-DFDBFB93D367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91019D3-99BC-46F6-AFE0-F4D3156D847F}" type="datetimeFigureOut">
              <a:rPr lang="id-ID" smtClean="0"/>
              <a:pPr/>
              <a:t>24/10/2024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9374B8-5516-4528-992F-1A73F1287AC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 fontScale="90000"/>
          </a:bodyPr>
          <a:lstStyle/>
          <a:p>
            <a:r>
              <a:rPr lang="id-ID" dirty="0"/>
              <a:t>CARA-CARA PEMBERIAN REINFORCEMENT &amp; PENGARUHNYA TERHADAP PERILAKU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MATERI KULIAH KE-5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r>
              <a:rPr lang="id-ID" sz="3600" dirty="0"/>
              <a:t>Ciri-ciri perilaku dengan reinforcement ini :</a:t>
            </a:r>
          </a:p>
          <a:p>
            <a:pPr marL="907542" lvl="1" indent="-514350">
              <a:buFont typeface="+mj-lt"/>
              <a:buAutoNum type="arabicPeriod"/>
            </a:pPr>
            <a:r>
              <a:rPr lang="id-ID" sz="3200" dirty="0"/>
              <a:t>Ketetapannya (Kemantapan perilaku)</a:t>
            </a:r>
          </a:p>
          <a:p>
            <a:pPr marL="907542" lvl="1" indent="-514350">
              <a:buFont typeface="+mj-lt"/>
              <a:buAutoNum type="arabicPeriod"/>
            </a:pPr>
            <a:r>
              <a:rPr lang="id-ID" sz="3200" dirty="0"/>
              <a:t>Respon semacam ini sulit dihapuskan</a:t>
            </a:r>
          </a:p>
          <a:p>
            <a:pPr marL="907542" lvl="1" indent="-514350">
              <a:buFont typeface="+mj-lt"/>
              <a:buAutoNum type="arabicPeriod"/>
            </a:pPr>
            <a:r>
              <a:rPr lang="id-ID" sz="3200" dirty="0"/>
              <a:t>Membutuhkan waktu cukup lama untuk menghapuskan</a:t>
            </a:r>
          </a:p>
          <a:p>
            <a:pPr marL="907542" lvl="1" indent="-514350">
              <a:buFont typeface="+mj-lt"/>
              <a:buAutoNum type="arabicPeriod"/>
            </a:pPr>
            <a:r>
              <a:rPr lang="id-ID" sz="3200" dirty="0"/>
              <a:t>Meskipun reinforcement telah dihentikan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id-ID" dirty="0"/>
              <a:t>Variable-Interval-Schedule</a:t>
            </a:r>
            <a:br>
              <a:rPr lang="id-ID" dirty="0"/>
            </a:br>
            <a:r>
              <a:rPr lang="id-ID" dirty="0"/>
              <a:t>(Jadwal Interval yang berubah-ubah)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Autofit/>
          </a:bodyPr>
          <a:lstStyle/>
          <a:p>
            <a:r>
              <a:rPr lang="id-ID" sz="3400" dirty="0"/>
              <a:t>Guru Bahasa secara acak mendengarkan pengucapan siswa dan memberikan feedback</a:t>
            </a:r>
          </a:p>
          <a:p>
            <a:r>
              <a:rPr lang="id-ID" sz="3400" dirty="0"/>
              <a:t>Ia dapat memilih secara acak siswa mana yang akan didengarkannya</a:t>
            </a:r>
          </a:p>
          <a:p>
            <a:r>
              <a:rPr lang="id-ID" sz="3400" dirty="0"/>
              <a:t>Dosen dapat memberikan kuis secara tiba-tiba tanpa pemberitahuan terlebih dahulu, namun menimbulkan kecemasan yang tinggi pada mahasiswa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4000" dirty="0"/>
              <a:t>RESPON YANG TERUS-MENERUS DIBERIKAN PENGUATAN DISEBUT REINFORCEMENT TERUS MENERUS</a:t>
            </a:r>
          </a:p>
          <a:p>
            <a:r>
              <a:rPr lang="id-ID" sz="4000" dirty="0"/>
              <a:t>Jika hanya sebagian atau sepotong respon yang diperkuat : disebut reinforcement berselang waktu (intermitten)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JADWAL REINFORCEMENT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Reinforcement Berselang waktu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r>
              <a:rPr lang="id-ID" sz="3600" dirty="0"/>
              <a:t>Satu dari setiap respon N yang diinginkan, diberi reinforcement</a:t>
            </a:r>
          </a:p>
          <a:p>
            <a:r>
              <a:rPr lang="id-ID" sz="3600" dirty="0"/>
              <a:t>Dengan demikian, kita mungkin memperkuat</a:t>
            </a:r>
          </a:p>
          <a:p>
            <a:pPr lvl="1"/>
            <a:r>
              <a:rPr lang="id-ID" sz="3200" dirty="0"/>
              <a:t>Setiap respon</a:t>
            </a:r>
          </a:p>
          <a:p>
            <a:pPr lvl="1"/>
            <a:r>
              <a:rPr lang="id-ID" sz="3200" dirty="0"/>
              <a:t>Setiap respon kedua</a:t>
            </a:r>
          </a:p>
          <a:p>
            <a:pPr lvl="1"/>
            <a:r>
              <a:rPr lang="id-ID" sz="3200" dirty="0"/>
              <a:t>Setiap respon kesepuluh</a:t>
            </a:r>
          </a:p>
          <a:p>
            <a:pPr lvl="1"/>
            <a:r>
              <a:rPr lang="id-ID" sz="3200" dirty="0"/>
              <a:t>Setiap respon ke-100,  dsb.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JADWAL RATIO/RATIO SCHEDULE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44016"/>
          </a:xfrm>
        </p:spPr>
        <p:txBody>
          <a:bodyPr>
            <a:normAutofit fontScale="92500"/>
          </a:bodyPr>
          <a:lstStyle/>
          <a:p>
            <a:r>
              <a:rPr lang="id-ID" sz="3600" dirty="0"/>
              <a:t>Dapat menghasilkan pemberian respon yang stabil</a:t>
            </a:r>
          </a:p>
          <a:p>
            <a:r>
              <a:rPr lang="id-ID" sz="3600" dirty="0"/>
              <a:t>Terutama jika ratio atau perbandingan reinforcement rendah, misalnya 1  : 100; 1 : 500; 1 : 1000</a:t>
            </a:r>
          </a:p>
          <a:p>
            <a:r>
              <a:rPr lang="id-ID" sz="3600" dirty="0"/>
              <a:t>Semakin rendah ratio, semakin stabil pemberian respon karena tikus dikondisikan untuk membuat yang banyak supaya mendapat reinforcement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FIXED-RATIO-SCHEDULE </a:t>
            </a:r>
            <a:br>
              <a:rPr lang="id-ID" dirty="0"/>
            </a:br>
            <a:r>
              <a:rPr lang="id-ID" dirty="0"/>
              <a:t>(Jadwal Ratio Tetap)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608512"/>
          </a:xfrm>
        </p:spPr>
        <p:txBody>
          <a:bodyPr>
            <a:normAutofit fontScale="92500" lnSpcReduction="10000"/>
          </a:bodyPr>
          <a:lstStyle/>
          <a:p>
            <a:r>
              <a:rPr lang="id-ID" sz="3600" dirty="0"/>
              <a:t>Respon diberi reinforcement pada suatu ratio rata-rata tertentu, tetapi setiap reinforcement individual diberikan setelah sejumlah respon betul yang berbeda-beda.</a:t>
            </a:r>
          </a:p>
          <a:p>
            <a:r>
              <a:rPr lang="id-ID" sz="3600" dirty="0"/>
              <a:t>Jadwal variable ratio mempengaruhi organisme untuk membuat lebih banyak respon dibandingkan jadwal-fixed-ratio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id-ID" dirty="0"/>
              <a:t>JADWAL VARIABLE RATIO (Ratio /Perbandingan yang berubah-ubah)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Mesin judi otomat di Las Vegas yang jadwal pengeluaran reinforcement selalu berubah-ubah</a:t>
            </a:r>
          </a:p>
          <a:p>
            <a:r>
              <a:rPr lang="id-ID" sz="3600" dirty="0"/>
              <a:t>Jadwal semacam ini membuat orang menarik handel mesin judi otomat selama berjam-jam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Contoh Pemakaian Jadwal-Variable-Ratio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rmAutofit fontScale="92500" lnSpcReduction="10000"/>
          </a:bodyPr>
          <a:lstStyle/>
          <a:p>
            <a:r>
              <a:rPr lang="id-ID" sz="3600" dirty="0"/>
              <a:t>Reinforcement diberikan kepada perilaku sukarela siswa untuk mengacungkan tangan menjawab pertanyaan ataupun untuk melakukan tugas.</a:t>
            </a:r>
          </a:p>
          <a:p>
            <a:r>
              <a:rPr lang="id-ID" sz="3600" dirty="0"/>
              <a:t>Pemberian reinforcement dengan perbandingan seperti ini membuat TL mengacungkan tangan sulit dihapuskan</a:t>
            </a:r>
          </a:p>
          <a:p>
            <a:r>
              <a:rPr lang="id-ID" sz="3600" dirty="0"/>
              <a:t>Akan tetapi dengan cara terus-menerus </a:t>
            </a:r>
            <a:r>
              <a:rPr lang="id-ID" sz="3600"/>
              <a:t>tidak mempedulikan </a:t>
            </a:r>
            <a:r>
              <a:rPr lang="id-ID" sz="3600" dirty="0"/>
              <a:t>perilaku mengacungkan tangan, guru akan bisa menghapuskan perilaku ini.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Jadwal-Variable-Ratio di Sekolah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Bila reinforcement diberikan dengan jadwal interval tetap, maka</a:t>
            </a:r>
          </a:p>
          <a:p>
            <a:pPr lvl="1"/>
            <a:r>
              <a:rPr lang="id-ID" sz="3200" dirty="0"/>
              <a:t>Suatu periode penurunan respon terjadi setelah setiap reinforcement</a:t>
            </a:r>
          </a:p>
          <a:p>
            <a:pPr lvl="1"/>
            <a:r>
              <a:rPr lang="id-ID" sz="3200" dirty="0"/>
              <a:t>Mahasiswa hanya belajar menjelang UTS atau UAS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FIXED-INTERVAL SCHEDULE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363</Words>
  <Application>Microsoft Office PowerPoint</Application>
  <PresentationFormat>On-screen Show (4:3)</PresentationFormat>
  <Paragraphs>48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Lucida Sans Unicode</vt:lpstr>
      <vt:lpstr>Verdana</vt:lpstr>
      <vt:lpstr>Wingdings 2</vt:lpstr>
      <vt:lpstr>Wingdings 3</vt:lpstr>
      <vt:lpstr>Concourse</vt:lpstr>
      <vt:lpstr>CARA-CARA PEMBERIAN REINFORCEMENT &amp; PENGARUHNYA TERHADAP PERILAKU</vt:lpstr>
      <vt:lpstr>JADWAL REINFORCEMENT</vt:lpstr>
      <vt:lpstr>Reinforcement Berselang waktu</vt:lpstr>
      <vt:lpstr>JADWAL RATIO/RATIO SCHEDULE</vt:lpstr>
      <vt:lpstr>FIXED-RATIO-SCHEDULE  (Jadwal Ratio Tetap)</vt:lpstr>
      <vt:lpstr>JADWAL VARIABLE RATIO (Ratio /Perbandingan yang berubah-ubah)</vt:lpstr>
      <vt:lpstr>Contoh Pemakaian Jadwal-Variable-Ratio</vt:lpstr>
      <vt:lpstr>Jadwal-Variable-Ratio di Sekolah</vt:lpstr>
      <vt:lpstr>FIXED-INTERVAL SCHEDULE</vt:lpstr>
      <vt:lpstr>Variable-Interval-Schedule (Jadwal Interval yang berubah-ubah)</vt:lpstr>
      <vt:lpstr>Contoh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CARA-CARA PEMBERIAN REINFORCEMENT &amp; PENGARUHNYA TERHADAP PERILAKU</dc:title>
  <dc:creator>hp</dc:creator>
  <cp:lastModifiedBy>Ismuhadjar Ismuhadjar</cp:lastModifiedBy>
  <cp:revision>13</cp:revision>
  <dcterms:created xsi:type="dcterms:W3CDTF">2012-10-11T07:20:56Z</dcterms:created>
  <dcterms:modified xsi:type="dcterms:W3CDTF">2024-10-24T02:54:04Z</dcterms:modified>
</cp:coreProperties>
</file>